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Lora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Lora-bold.fntdata"/><Relationship Id="rId21" Type="http://schemas.openxmlformats.org/officeDocument/2006/relationships/font" Target="fonts/Lora-regular.fntdata"/><Relationship Id="rId24" Type="http://schemas.openxmlformats.org/officeDocument/2006/relationships/font" Target="fonts/Lora-boldItalic.fntdata"/><Relationship Id="rId23" Type="http://schemas.openxmlformats.org/officeDocument/2006/relationships/font" Target="fonts/Lora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a5f602c2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ea5f602c2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a5f602c2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a5f602c2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ea5f602c2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ea5f602c2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ea5f602c2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ea5f602c2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a5f602c2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a5f602c2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672775" y="1595450"/>
            <a:ext cx="3561000" cy="9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Atul Kumar Singh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Senior Software Engineer</a:t>
            </a:r>
            <a:endParaRPr sz="1700"/>
          </a:p>
        </p:txBody>
      </p:sp>
      <p:pic>
        <p:nvPicPr>
          <p:cNvPr descr="shutterstock_429987889_edited.jpg" id="177" name="Google Shape;177;p18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7713" y="838975"/>
            <a:ext cx="2486025" cy="24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 txBox="1"/>
          <p:nvPr/>
        </p:nvSpPr>
        <p:spPr>
          <a:xfrm>
            <a:off x="0" y="2750350"/>
            <a:ext cx="5769300" cy="9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A young enthusiastic professional carrying full of dreams in his eyes, having the hunger for technical skills.</a:t>
            </a:r>
            <a:endParaRPr sz="13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Educational Qualification:</a:t>
            </a:r>
            <a:endParaRPr/>
          </a:p>
        </p:txBody>
      </p:sp>
      <p:sp>
        <p:nvSpPr>
          <p:cNvPr id="185" name="Google Shape;185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Post Graduate Diploma (PG-DESD )from </a:t>
            </a:r>
            <a:r>
              <a:rPr b="1"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CDAC, Hyderabad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Graduation (B. Tech)  from </a:t>
            </a:r>
            <a:r>
              <a:rPr b="1"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Dr. AITH, Kanpur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chooling from </a:t>
            </a:r>
            <a:r>
              <a:rPr b="1"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Jawahar Navodaya Vidyalaya, Tewa (Kaushambi)</a:t>
            </a:r>
            <a:endParaRPr b="1"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Experience:</a:t>
            </a:r>
            <a:endParaRPr/>
          </a:p>
        </p:txBody>
      </p:sp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Completed 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internship at  North Central Railway Kanpur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Worked at Valeo on Front Camera team for multiple OEM’s  as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Graduate 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trainee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Engineer at 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Valeo (Mar 2018 - Feb 2019)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J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unior Engineer (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Mar 2019 - Feb 2020)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Software Engineer (Mar 2020 -Aug 2021 )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Family</a:t>
            </a:r>
            <a:r>
              <a:rPr lang="en-GB"/>
              <a:t> Background:</a:t>
            </a:r>
            <a:endParaRPr/>
          </a:p>
        </p:txBody>
      </p:sp>
      <p:sp>
        <p:nvSpPr>
          <p:cNvPr id="197" name="Google Shape;197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b="1"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Father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: Dinesh Singh (Farming)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b="1"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Mother: 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Urmila Devi (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Homemaker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)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b="1"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Sister: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Ruchi Singh (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Pursuing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post 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graduation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)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8" name="Google Shape;198;p2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Achievements:</a:t>
            </a:r>
            <a:endParaRPr/>
          </a:p>
        </p:txBody>
      </p:sp>
      <p:sp>
        <p:nvSpPr>
          <p:cNvPr id="204" name="Google Shape;204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Won two times table tennis 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tournaments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in my college.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Have been </a:t>
            </a:r>
            <a:r>
              <a:rPr b="1"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Star Performer of the Month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thrice in my previous organization</a:t>
            </a:r>
            <a:r>
              <a:rPr lang="en-GB" sz="235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Interests:</a:t>
            </a:r>
            <a:endParaRPr/>
          </a:p>
        </p:txBody>
      </p:sp>
      <p:sp>
        <p:nvSpPr>
          <p:cNvPr id="210" name="Google Shape;210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Love to play games </a:t>
            </a:r>
            <a:r>
              <a:rPr lang="en-GB" sz="1350">
                <a:solidFill>
                  <a:srgbClr val="404040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 🎮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Watching movies </a:t>
            </a:r>
            <a:r>
              <a:rPr lang="en-GB" sz="1350">
                <a:solidFill>
                  <a:srgbClr val="404040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 💻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Zeal to explore new things😊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Merriweather"/>
              <a:buChar char="❏"/>
            </a:pP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explore food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😋</a:t>
            </a:r>
            <a:r>
              <a:rPr lang="en-GB" sz="1700">
                <a:solidFill>
                  <a:srgbClr val="404040"/>
                </a:solidFill>
                <a:highlight>
                  <a:srgbClr val="FFFFFF"/>
                </a:highlight>
                <a:latin typeface="Merriweather"/>
                <a:ea typeface="Merriweather"/>
                <a:cs typeface="Merriweather"/>
                <a:sym typeface="Merriweather"/>
              </a:rPr>
              <a:t> and music🎧 </a:t>
            </a:r>
            <a:endParaRPr sz="1700">
              <a:solidFill>
                <a:srgbClr val="404040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